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1" d="100"/>
          <a:sy n="21" d="100"/>
        </p:scale>
        <p:origin x="-1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6D915-15F2-7C4E-AB40-C1128E599135}" type="datetimeFigureOut">
              <a:rPr lang="en-US" smtClean="0"/>
              <a:t>12/20/12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1A3E1-A45D-F447-8423-E6C3F4AC3E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6D915-15F2-7C4E-AB40-C1128E599135}" type="datetimeFigureOut">
              <a:rPr lang="en-US" smtClean="0"/>
              <a:t>12/20/12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1A3E1-A45D-F447-8423-E6C3F4AC3E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6D915-15F2-7C4E-AB40-C1128E599135}" type="datetimeFigureOut">
              <a:rPr lang="en-US" smtClean="0"/>
              <a:t>12/20/12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1A3E1-A45D-F447-8423-E6C3F4AC3E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6D915-15F2-7C4E-AB40-C1128E599135}" type="datetimeFigureOut">
              <a:rPr lang="en-US" smtClean="0"/>
              <a:t>12/20/12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1A3E1-A45D-F447-8423-E6C3F4AC3E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6D915-15F2-7C4E-AB40-C1128E599135}" type="datetimeFigureOut">
              <a:rPr lang="en-US" smtClean="0"/>
              <a:t>12/20/12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1A3E1-A45D-F447-8423-E6C3F4AC3E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6D915-15F2-7C4E-AB40-C1128E599135}" type="datetimeFigureOut">
              <a:rPr lang="en-US" smtClean="0"/>
              <a:t>12/20/12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1A3E1-A45D-F447-8423-E6C3F4AC3E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6D915-15F2-7C4E-AB40-C1128E599135}" type="datetimeFigureOut">
              <a:rPr lang="en-US" smtClean="0"/>
              <a:t>12/20/12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1A3E1-A45D-F447-8423-E6C3F4AC3E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6D915-15F2-7C4E-AB40-C1128E599135}" type="datetimeFigureOut">
              <a:rPr lang="en-US" smtClean="0"/>
              <a:t>12/20/12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1A3E1-A45D-F447-8423-E6C3F4AC3E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6D915-15F2-7C4E-AB40-C1128E599135}" type="datetimeFigureOut">
              <a:rPr lang="en-US" smtClean="0"/>
              <a:t>12/20/12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1A3E1-A45D-F447-8423-E6C3F4AC3E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6D915-15F2-7C4E-AB40-C1128E599135}" type="datetimeFigureOut">
              <a:rPr lang="en-US" smtClean="0"/>
              <a:t>12/20/12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1A3E1-A45D-F447-8423-E6C3F4AC3E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6D915-15F2-7C4E-AB40-C1128E599135}" type="datetimeFigureOut">
              <a:rPr lang="en-US" smtClean="0"/>
              <a:t>12/20/12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1A3E1-A45D-F447-8423-E6C3F4AC3E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D6D915-15F2-7C4E-AB40-C1128E599135}" type="datetimeFigureOut">
              <a:rPr lang="en-US" smtClean="0"/>
              <a:t>12/20/12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31A3E1-A45D-F447-8423-E6C3F4AC3E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Data Management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Essential to </a:t>
            </a:r>
            <a:r>
              <a:rPr lang="en-US" dirty="0"/>
              <a:t>E</a:t>
            </a:r>
            <a:r>
              <a:rPr lang="en-US" dirty="0" smtClean="0"/>
              <a:t>fficient Production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771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Your Media:</a:t>
            </a:r>
          </a:p>
          <a:p>
            <a:pPr lvl="1"/>
            <a:r>
              <a:rPr lang="en-US" dirty="0" smtClean="0"/>
              <a:t>Memory Card from camera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Movie File from Screen Recording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6217" y="1785551"/>
            <a:ext cx="2419178" cy="241917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2010" y="4552092"/>
            <a:ext cx="1625600" cy="162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9757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Store your media in 3 locations for maximum safety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775124" y="2615515"/>
            <a:ext cx="15114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Media</a:t>
            </a:r>
            <a:endParaRPr lang="en-US" sz="4000" dirty="0"/>
          </a:p>
        </p:txBody>
      </p:sp>
      <p:sp>
        <p:nvSpPr>
          <p:cNvPr id="5" name="Down Arrow 4"/>
          <p:cNvSpPr/>
          <p:nvPr/>
        </p:nvSpPr>
        <p:spPr>
          <a:xfrm rot="5400000">
            <a:off x="2879259" y="3006808"/>
            <a:ext cx="693351" cy="109837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4180703" y="3480486"/>
            <a:ext cx="693351" cy="109837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 rot="16200000">
            <a:off x="5459175" y="3006808"/>
            <a:ext cx="693351" cy="109837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98637" y="4826000"/>
            <a:ext cx="1976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Working Computer</a:t>
            </a:r>
          </a:p>
          <a:p>
            <a:r>
              <a:rPr lang="en-US" dirty="0" smtClean="0"/>
              <a:t>Hard Drive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552292" y="6126163"/>
            <a:ext cx="19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Backup Drive array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887378" y="4812956"/>
            <a:ext cx="1519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Backup Server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405" y="3427544"/>
            <a:ext cx="1582352" cy="127854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1403" y="4948759"/>
            <a:ext cx="2344351" cy="104714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9838" y="2791354"/>
            <a:ext cx="2172558" cy="1931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630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Store your media in 3 locations for maximum safety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775124" y="2615515"/>
            <a:ext cx="15114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Media</a:t>
            </a:r>
            <a:endParaRPr lang="en-US" sz="4000" dirty="0"/>
          </a:p>
        </p:txBody>
      </p:sp>
      <p:sp>
        <p:nvSpPr>
          <p:cNvPr id="5" name="Down Arrow 4"/>
          <p:cNvSpPr/>
          <p:nvPr/>
        </p:nvSpPr>
        <p:spPr>
          <a:xfrm rot="5400000">
            <a:off x="2879259" y="3006808"/>
            <a:ext cx="693351" cy="109837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4180703" y="3480486"/>
            <a:ext cx="693351" cy="109837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 rot="16200000">
            <a:off x="5459175" y="3006808"/>
            <a:ext cx="693351" cy="109837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98637" y="4826000"/>
            <a:ext cx="1976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Working Computer</a:t>
            </a:r>
          </a:p>
          <a:p>
            <a:r>
              <a:rPr lang="en-US" dirty="0" smtClean="0"/>
              <a:t>Hard Drive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552292" y="6126163"/>
            <a:ext cx="19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Backup Drive array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887378" y="4812956"/>
            <a:ext cx="1519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Backup Server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405" y="3427544"/>
            <a:ext cx="1582352" cy="127854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1403" y="4948759"/>
            <a:ext cx="2344351" cy="104714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9838" y="2791354"/>
            <a:ext cx="2172558" cy="1931163"/>
          </a:xfrm>
          <a:prstGeom prst="rect">
            <a:avLst/>
          </a:prstGeom>
        </p:spPr>
      </p:pic>
      <p:pic>
        <p:nvPicPr>
          <p:cNvPr id="16" name="Picture 15" descr="Fire.jpeg"/>
          <p:cNvPicPr>
            <a:picLocks noChangeAspect="1"/>
          </p:cNvPicPr>
          <p:nvPr/>
        </p:nvPicPr>
        <p:blipFill>
          <a:blip r:embed="rId5">
            <a:alphaModFix amt="6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622" y="3427544"/>
            <a:ext cx="1997675" cy="1331783"/>
          </a:xfrm>
          <a:prstGeom prst="rect">
            <a:avLst/>
          </a:prstGeom>
        </p:spPr>
      </p:pic>
      <p:pic>
        <p:nvPicPr>
          <p:cNvPr id="17" name="Picture 16" descr="Fire.jpeg"/>
          <p:cNvPicPr>
            <a:picLocks noChangeAspect="1"/>
          </p:cNvPicPr>
          <p:nvPr/>
        </p:nvPicPr>
        <p:blipFill>
          <a:blip r:embed="rId5">
            <a:alphaModFix amt="7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8998" y="4722517"/>
            <a:ext cx="1997675" cy="1331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575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Store your media in 3 locations for maximum safety</a:t>
            </a:r>
            <a:endParaRPr lang="en-US" dirty="0"/>
          </a:p>
        </p:txBody>
      </p:sp>
      <p:sp>
        <p:nvSpPr>
          <p:cNvPr id="5" name="Down Arrow 4"/>
          <p:cNvSpPr/>
          <p:nvPr/>
        </p:nvSpPr>
        <p:spPr>
          <a:xfrm rot="5400000">
            <a:off x="5015309" y="2862122"/>
            <a:ext cx="693351" cy="138775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 rot="3600000">
            <a:off x="5293963" y="3662566"/>
            <a:ext cx="693351" cy="124875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91286" y="4068373"/>
            <a:ext cx="1976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Working Computer</a:t>
            </a:r>
          </a:p>
          <a:p>
            <a:r>
              <a:rPr lang="en-US" dirty="0" smtClean="0"/>
              <a:t>Hard Drive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552292" y="6126163"/>
            <a:ext cx="19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Backup Drive array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887378" y="4812956"/>
            <a:ext cx="1519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Backup Server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0757" y="2788274"/>
            <a:ext cx="1582352" cy="127854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1403" y="4948759"/>
            <a:ext cx="2344351" cy="104714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9838" y="2791354"/>
            <a:ext cx="2172558" cy="1931163"/>
          </a:xfrm>
          <a:prstGeom prst="rect">
            <a:avLst/>
          </a:prstGeom>
        </p:spPr>
      </p:pic>
      <p:pic>
        <p:nvPicPr>
          <p:cNvPr id="16" name="Picture 15" descr="Fire.jpeg"/>
          <p:cNvPicPr>
            <a:picLocks noChangeAspect="1"/>
          </p:cNvPicPr>
          <p:nvPr/>
        </p:nvPicPr>
        <p:blipFill>
          <a:blip r:embed="rId5">
            <a:alphaModFix amt="6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271" y="2669917"/>
            <a:ext cx="1997675" cy="1331783"/>
          </a:xfrm>
          <a:prstGeom prst="rect">
            <a:avLst/>
          </a:prstGeom>
        </p:spPr>
      </p:pic>
      <p:pic>
        <p:nvPicPr>
          <p:cNvPr id="17" name="Picture 16" descr="Fire.jpeg"/>
          <p:cNvPicPr>
            <a:picLocks noChangeAspect="1"/>
          </p:cNvPicPr>
          <p:nvPr/>
        </p:nvPicPr>
        <p:blipFill>
          <a:blip r:embed="rId5">
            <a:alphaModFix amt="7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8998" y="4722517"/>
            <a:ext cx="1997675" cy="133178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033109" y="2418942"/>
            <a:ext cx="4122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Restore Media from archive in emergency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3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Manage your media or this could be you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2510824"/>
            <a:ext cx="56388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68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182341"/>
          </a:xfrm>
        </p:spPr>
        <p:txBody>
          <a:bodyPr/>
          <a:lstStyle/>
          <a:p>
            <a:r>
              <a:rPr lang="en-US" dirty="0" smtClean="0"/>
              <a:t>When saving files, use a consistent folder structure and naming convention.</a:t>
            </a:r>
          </a:p>
          <a:p>
            <a:pPr marL="457200" lvl="1" indent="0">
              <a:buNone/>
            </a:pPr>
            <a:r>
              <a:rPr lang="en-US" dirty="0" smtClean="0"/>
              <a:t>       </a:t>
            </a:r>
          </a:p>
          <a:p>
            <a:pPr marL="457200" lvl="1" indent="0">
              <a:buNone/>
            </a:pPr>
            <a:r>
              <a:rPr lang="en-US" dirty="0" smtClean="0"/>
              <a:t>Ex. “client-20120522-eng-pr”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24919" y="4043406"/>
            <a:ext cx="1310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Client name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334054" y="4523946"/>
            <a:ext cx="1850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Date (</a:t>
            </a:r>
            <a:r>
              <a:rPr lang="en-US" dirty="0" err="1" smtClean="0"/>
              <a:t>yyyymmdd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743696" y="5155513"/>
            <a:ext cx="103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language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260443" y="5848865"/>
            <a:ext cx="176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Presenter initials</a:t>
            </a:r>
            <a:endParaRPr lang="en-US" dirty="0"/>
          </a:p>
        </p:txBody>
      </p:sp>
      <p:sp>
        <p:nvSpPr>
          <p:cNvPr id="9" name="Down Arrow 8"/>
          <p:cNvSpPr/>
          <p:nvPr/>
        </p:nvSpPr>
        <p:spPr>
          <a:xfrm>
            <a:off x="1764270" y="3679568"/>
            <a:ext cx="391298" cy="36383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>
            <a:off x="3068594" y="3679568"/>
            <a:ext cx="391298" cy="84437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>
            <a:off x="4184929" y="3679568"/>
            <a:ext cx="391298" cy="149654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>
            <a:off x="4709629" y="3679567"/>
            <a:ext cx="391298" cy="216929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068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Media Management: Folder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your working drive you should have a single folder for your projects and assets</a:t>
            </a:r>
            <a:endParaRPr lang="en-US" dirty="0"/>
          </a:p>
          <a:p>
            <a:r>
              <a:rPr lang="en-US" dirty="0" smtClean="0"/>
              <a:t>In this folder, each project can have its own subfolder.</a:t>
            </a:r>
          </a:p>
          <a:p>
            <a:endParaRPr lang="en-US" dirty="0"/>
          </a:p>
          <a:p>
            <a:r>
              <a:rPr lang="en-US" dirty="0" smtClean="0"/>
              <a:t>Ex.</a:t>
            </a:r>
          </a:p>
          <a:p>
            <a:pPr marL="457200" lvl="1" indent="0">
              <a:buNone/>
            </a:pPr>
            <a:r>
              <a:rPr lang="en-US" sz="2000" dirty="0" smtClean="0"/>
              <a:t>Drive Root &gt; Projects &gt; Project Specific Folder </a:t>
            </a:r>
            <a:r>
              <a:rPr lang="en-US" sz="2000" dirty="0"/>
              <a:t>&gt;</a:t>
            </a:r>
            <a:r>
              <a:rPr lang="en-US" sz="2000" dirty="0" smtClean="0"/>
              <a:t> project media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6454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 Management: File naming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Your naming convention should be designed according to the kind of work you do, there is no perfect solution.</a:t>
            </a:r>
          </a:p>
          <a:p>
            <a:r>
              <a:rPr lang="en-US" dirty="0" smtClean="0"/>
              <a:t>A good solution allows  a different user to pick up where you left off with little confusion.</a:t>
            </a:r>
          </a:p>
          <a:p>
            <a:r>
              <a:rPr lang="en-US" dirty="0" smtClean="0"/>
              <a:t>Proper file naming is a good habit to get in to.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622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169</TotalTime>
  <Words>231</Words>
  <Application>Microsoft Macintosh PowerPoint</Application>
  <PresentationFormat>On-screen Show (4:3)</PresentationFormat>
  <Paragraphs>51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Black</vt:lpstr>
      <vt:lpstr>Data Management</vt:lpstr>
      <vt:lpstr>Backups</vt:lpstr>
      <vt:lpstr>Backups</vt:lpstr>
      <vt:lpstr>Backups</vt:lpstr>
      <vt:lpstr>Backups</vt:lpstr>
      <vt:lpstr>Media management</vt:lpstr>
      <vt:lpstr>Media management</vt:lpstr>
      <vt:lpstr>Media Management: Folder Structure</vt:lpstr>
      <vt:lpstr>Media Management: File naming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Christopher</dc:creator>
  <cp:lastModifiedBy>Christopher</cp:lastModifiedBy>
  <cp:revision>4</cp:revision>
  <dcterms:created xsi:type="dcterms:W3CDTF">2012-12-13T07:24:15Z</dcterms:created>
  <dcterms:modified xsi:type="dcterms:W3CDTF">2012-12-20T10:31:06Z</dcterms:modified>
</cp:coreProperties>
</file>